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5" r:id="rId5"/>
    <p:sldId id="259" r:id="rId6"/>
    <p:sldId id="266" r:id="rId7"/>
    <p:sldId id="258" r:id="rId8"/>
    <p:sldId id="272" r:id="rId9"/>
    <p:sldId id="276" r:id="rId10"/>
    <p:sldId id="277" r:id="rId11"/>
    <p:sldId id="278" r:id="rId12"/>
    <p:sldId id="275" r:id="rId13"/>
    <p:sldId id="273" r:id="rId14"/>
    <p:sldId id="263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6" userDrawn="1">
          <p15:clr>
            <a:srgbClr val="A4A3A4"/>
          </p15:clr>
        </p15:guide>
        <p15:guide id="2" pos="38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206"/>
        <p:guide pos="387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152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8C8EFA-96ED-4A18-B46D-8BDC030E3AF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charset="-122"/>
              </a:rPr>
            </a:fld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charset="-122"/>
              </a:rPr>
            </a:fld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charset="-122"/>
              </a:rPr>
            </a:fld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charset="-122"/>
              </a:rPr>
            </a:fld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charset="-122"/>
              </a:rPr>
            </a:fld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幻灯片图像占位符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备注占位符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024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1D0B36-29AA-43F9-B2E1-6283A2B7E5CB}" type="slidenum">
              <a:rPr lang="zh-CN" altLang="en-US" smtClean="0">
                <a:latin typeface="等线" panose="02010600030101010101" charset="-122"/>
              </a:rPr>
            </a:fld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.xml"/><Relationship Id="rId8" Type="http://schemas.openxmlformats.org/officeDocument/2006/relationships/slideLayout" Target="../slideLayouts/slideLayout1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image" Target="../media/image3.png"/><Relationship Id="rId4" Type="http://schemas.openxmlformats.org/officeDocument/2006/relationships/tags" Target="../tags/tag64.xml"/><Relationship Id="rId3" Type="http://schemas.openxmlformats.org/officeDocument/2006/relationships/image" Target="../media/image2.png"/><Relationship Id="rId2" Type="http://schemas.openxmlformats.org/officeDocument/2006/relationships/tags" Target="../tags/tag63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image" Target="../media/image9.png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../media/image3.png"/><Relationship Id="rId3" Type="http://schemas.openxmlformats.org/officeDocument/2006/relationships/tags" Target="../tags/tag129.xml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9" Type="http://schemas.openxmlformats.org/officeDocument/2006/relationships/image" Target="../media/image22.jpeg"/><Relationship Id="rId18" Type="http://schemas.openxmlformats.org/officeDocument/2006/relationships/tags" Target="../tags/tag138.xml"/><Relationship Id="rId17" Type="http://schemas.openxmlformats.org/officeDocument/2006/relationships/image" Target="../media/image21.jpeg"/><Relationship Id="rId16" Type="http://schemas.openxmlformats.org/officeDocument/2006/relationships/tags" Target="../tags/tag137.xml"/><Relationship Id="rId15" Type="http://schemas.openxmlformats.org/officeDocument/2006/relationships/image" Target="../media/image20.jpeg"/><Relationship Id="rId14" Type="http://schemas.openxmlformats.org/officeDocument/2006/relationships/tags" Target="../tags/tag136.xml"/><Relationship Id="rId13" Type="http://schemas.openxmlformats.org/officeDocument/2006/relationships/image" Target="../media/image19.jpeg"/><Relationship Id="rId12" Type="http://schemas.openxmlformats.org/officeDocument/2006/relationships/tags" Target="../tags/tag135.xml"/><Relationship Id="rId11" Type="http://schemas.openxmlformats.org/officeDocument/2006/relationships/image" Target="../media/image18.jpeg"/><Relationship Id="rId10" Type="http://schemas.openxmlformats.org/officeDocument/2006/relationships/tags" Target="../tags/tag134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43.xml"/><Relationship Id="rId8" Type="http://schemas.openxmlformats.org/officeDocument/2006/relationships/tags" Target="../tags/tag142.xml"/><Relationship Id="rId7" Type="http://schemas.openxmlformats.org/officeDocument/2006/relationships/image" Target="../media/image9.png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image" Target="../media/image3.png"/><Relationship Id="rId3" Type="http://schemas.openxmlformats.org/officeDocument/2006/relationships/tags" Target="../tags/tag139.xml"/><Relationship Id="rId21" Type="http://schemas.openxmlformats.org/officeDocument/2006/relationships/notesSlide" Target="../notesSlides/notesSlide9.xml"/><Relationship Id="rId20" Type="http://schemas.openxmlformats.org/officeDocument/2006/relationships/slideLayout" Target="../slideLayouts/slideLayout1.xml"/><Relationship Id="rId2" Type="http://schemas.openxmlformats.org/officeDocument/2006/relationships/image" Target="../media/image13.png"/><Relationship Id="rId19" Type="http://schemas.openxmlformats.org/officeDocument/2006/relationships/image" Target="../media/image27.jpeg"/><Relationship Id="rId18" Type="http://schemas.openxmlformats.org/officeDocument/2006/relationships/tags" Target="../tags/tag148.xml"/><Relationship Id="rId17" Type="http://schemas.openxmlformats.org/officeDocument/2006/relationships/image" Target="../media/image26.jpeg"/><Relationship Id="rId16" Type="http://schemas.openxmlformats.org/officeDocument/2006/relationships/tags" Target="../tags/tag147.xml"/><Relationship Id="rId15" Type="http://schemas.openxmlformats.org/officeDocument/2006/relationships/image" Target="../media/image25.jpeg"/><Relationship Id="rId14" Type="http://schemas.openxmlformats.org/officeDocument/2006/relationships/tags" Target="../tags/tag146.xml"/><Relationship Id="rId13" Type="http://schemas.openxmlformats.org/officeDocument/2006/relationships/image" Target="../media/image24.jpeg"/><Relationship Id="rId12" Type="http://schemas.openxmlformats.org/officeDocument/2006/relationships/tags" Target="../tags/tag145.xml"/><Relationship Id="rId11" Type="http://schemas.openxmlformats.org/officeDocument/2006/relationships/image" Target="../media/image23.jpeg"/><Relationship Id="rId10" Type="http://schemas.openxmlformats.org/officeDocument/2006/relationships/tags" Target="../tags/tag144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51.xml"/><Relationship Id="rId5" Type="http://schemas.openxmlformats.org/officeDocument/2006/relationships/image" Target="../media/image3.png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image" Target="../media/image3.png"/><Relationship Id="rId5" Type="http://schemas.openxmlformats.org/officeDocument/2006/relationships/tags" Target="../tags/tag67.xml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4" Type="http://schemas.openxmlformats.org/officeDocument/2006/relationships/notesSlide" Target="../notesSlides/notesSlide2.xml"/><Relationship Id="rId13" Type="http://schemas.openxmlformats.org/officeDocument/2006/relationships/slideLayout" Target="../slideLayouts/slideLayout1.xml"/><Relationship Id="rId12" Type="http://schemas.openxmlformats.org/officeDocument/2006/relationships/tags" Target="../tags/tag73.xml"/><Relationship Id="rId11" Type="http://schemas.openxmlformats.org/officeDocument/2006/relationships/tags" Target="../tags/tag72.xml"/><Relationship Id="rId10" Type="http://schemas.openxmlformats.org/officeDocument/2006/relationships/tags" Target="../tags/tag71.xml"/><Relationship Id="rId1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9.png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3.pn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image" Target="../media/image8.jpe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tags" Target="../tags/tag74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.png"/><Relationship Id="rId8" Type="http://schemas.openxmlformats.org/officeDocument/2006/relationships/tags" Target="../tags/tag89.xml"/><Relationship Id="rId7" Type="http://schemas.openxmlformats.org/officeDocument/2006/relationships/tags" Target="../tags/tag88.xml"/><Relationship Id="rId6" Type="http://schemas.openxmlformats.org/officeDocument/2006/relationships/image" Target="../media/image9.png"/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0" Type="http://schemas.openxmlformats.org/officeDocument/2006/relationships/notesSlide" Target="../notesSlides/notesSlide3.xml"/><Relationship Id="rId2" Type="http://schemas.openxmlformats.org/officeDocument/2006/relationships/image" Target="../media/image8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96.xml"/><Relationship Id="rId17" Type="http://schemas.openxmlformats.org/officeDocument/2006/relationships/tags" Target="../tags/tag95.xml"/><Relationship Id="rId16" Type="http://schemas.openxmlformats.org/officeDocument/2006/relationships/tags" Target="../tags/tag94.xml"/><Relationship Id="rId15" Type="http://schemas.openxmlformats.org/officeDocument/2006/relationships/image" Target="../media/image11.png"/><Relationship Id="rId14" Type="http://schemas.openxmlformats.org/officeDocument/2006/relationships/tags" Target="../tags/tag93.xml"/><Relationship Id="rId13" Type="http://schemas.openxmlformats.org/officeDocument/2006/relationships/image" Target="../media/image10.png"/><Relationship Id="rId12" Type="http://schemas.openxmlformats.org/officeDocument/2006/relationships/tags" Target="../tags/tag92.xml"/><Relationship Id="rId11" Type="http://schemas.openxmlformats.org/officeDocument/2006/relationships/tags" Target="../tags/tag91.xml"/><Relationship Id="rId10" Type="http://schemas.openxmlformats.org/officeDocument/2006/relationships/tags" Target="../tags/tag90.xml"/><Relationship Id="rId1" Type="http://schemas.openxmlformats.org/officeDocument/2006/relationships/tags" Target="../tags/tag8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02.xml"/><Relationship Id="rId8" Type="http://schemas.openxmlformats.org/officeDocument/2006/relationships/image" Target="../media/image11.png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image" Target="../media/image9.png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image" Target="../media/image10.png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5.xml"/><Relationship Id="rId12" Type="http://schemas.openxmlformats.org/officeDocument/2006/relationships/tags" Target="../tags/tag104.xml"/><Relationship Id="rId11" Type="http://schemas.openxmlformats.org/officeDocument/2006/relationships/tags" Target="../tags/tag103.xml"/><Relationship Id="rId10" Type="http://schemas.openxmlformats.org/officeDocument/2006/relationships/image" Target="../media/image3.png"/><Relationship Id="rId1" Type="http://schemas.openxmlformats.org/officeDocument/2006/relationships/tags" Target="../tags/tag9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10.xml"/><Relationship Id="rId8" Type="http://schemas.openxmlformats.org/officeDocument/2006/relationships/tags" Target="../tags/tag109.xml"/><Relationship Id="rId7" Type="http://schemas.openxmlformats.org/officeDocument/2006/relationships/image" Target="../media/image9.png"/><Relationship Id="rId6" Type="http://schemas.openxmlformats.org/officeDocument/2006/relationships/tags" Target="../tags/tag108.xml"/><Relationship Id="rId5" Type="http://schemas.openxmlformats.org/officeDocument/2006/relationships/tags" Target="../tags/tag107.xml"/><Relationship Id="rId4" Type="http://schemas.openxmlformats.org/officeDocument/2006/relationships/image" Target="../media/image3.png"/><Relationship Id="rId3" Type="http://schemas.openxmlformats.org/officeDocument/2006/relationships/tags" Target="../tags/tag106.xml"/><Relationship Id="rId2" Type="http://schemas.openxmlformats.org/officeDocument/2006/relationships/image" Target="../media/image13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4.jpeg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115.xml"/><Relationship Id="rId8" Type="http://schemas.openxmlformats.org/officeDocument/2006/relationships/tags" Target="../tags/tag114.xml"/><Relationship Id="rId7" Type="http://schemas.openxmlformats.org/officeDocument/2006/relationships/image" Target="../media/image9.png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image" Target="../media/image3.png"/><Relationship Id="rId3" Type="http://schemas.openxmlformats.org/officeDocument/2006/relationships/tags" Target="../tags/tag111.xml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5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5.jpeg"/><Relationship Id="rId10" Type="http://schemas.openxmlformats.org/officeDocument/2006/relationships/tags" Target="../tags/tag116.xml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image" Target="../media/image9.png"/><Relationship Id="rId6" Type="http://schemas.openxmlformats.org/officeDocument/2006/relationships/tags" Target="../tags/tag119.xml"/><Relationship Id="rId5" Type="http://schemas.openxmlformats.org/officeDocument/2006/relationships/tags" Target="../tags/tag118.xml"/><Relationship Id="rId4" Type="http://schemas.openxmlformats.org/officeDocument/2006/relationships/image" Target="../media/image3.png"/><Relationship Id="rId3" Type="http://schemas.openxmlformats.org/officeDocument/2006/relationships/tags" Target="../tags/tag117.xml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6.jpeg"/><Relationship Id="rId10" Type="http://schemas.openxmlformats.org/officeDocument/2006/relationships/tags" Target="../tags/tag122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27.xml"/><Relationship Id="rId8" Type="http://schemas.openxmlformats.org/officeDocument/2006/relationships/tags" Target="../tags/tag126.xml"/><Relationship Id="rId7" Type="http://schemas.openxmlformats.org/officeDocument/2006/relationships/image" Target="../media/image9.png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image" Target="../media/image3.png"/><Relationship Id="rId3" Type="http://schemas.openxmlformats.org/officeDocument/2006/relationships/tags" Target="../tags/tag123.xml"/><Relationship Id="rId2" Type="http://schemas.openxmlformats.org/officeDocument/2006/relationships/image" Target="../media/image13.png"/><Relationship Id="rId13" Type="http://schemas.openxmlformats.org/officeDocument/2006/relationships/notesSlide" Target="../notesSlides/notesSlide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17.jpeg"/><Relationship Id="rId10" Type="http://schemas.openxmlformats.org/officeDocument/2006/relationships/tags" Target="../tags/tag128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199ba7b61bf9d360d894cc9e70b12e8"/>
          <p:cNvPicPr>
            <a:picLocks noChangeAspect="1"/>
          </p:cNvPicPr>
          <p:nvPr/>
        </p:nvPicPr>
        <p:blipFill>
          <a:blip r:embed="rId1"/>
          <a:srcRect t="23558"/>
          <a:stretch>
            <a:fillRect/>
          </a:stretch>
        </p:blipFill>
        <p:spPr>
          <a:xfrm>
            <a:off x="-27305" y="1633855"/>
            <a:ext cx="12246610" cy="5224145"/>
          </a:xfrm>
          <a:prstGeom prst="rect">
            <a:avLst/>
          </a:prstGeom>
        </p:spPr>
      </p:pic>
      <p:sp>
        <p:nvSpPr>
          <p:cNvPr id="3" name="PA_文本框 14"/>
          <p:cNvSpPr txBox="1"/>
          <p:nvPr>
            <p:custDataLst>
              <p:tags r:id="rId2"/>
            </p:custDataLst>
          </p:nvPr>
        </p:nvSpPr>
        <p:spPr>
          <a:xfrm>
            <a:off x="5764646" y="1192613"/>
            <a:ext cx="4963160" cy="144526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zh-CN" altLang="en-US" sz="8800" b="1" spc="600" dirty="0" smtClean="0">
                <a:solidFill>
                  <a:srgbClr val="000000"/>
                </a:solidFill>
                <a:uFillTx/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rPr>
              <a:t>诗经吟唱</a:t>
            </a:r>
            <a:endParaRPr lang="zh-CN" altLang="en-US" sz="8800" b="1" spc="600" dirty="0" smtClean="0">
              <a:solidFill>
                <a:srgbClr val="000000"/>
              </a:solidFill>
              <a:uFillTx/>
              <a:latin typeface="华文楷体" panose="02010600040101010101" charset="-122"/>
              <a:ea typeface="华文楷体" panose="02010600040101010101" charset="-122"/>
              <a:cs typeface="+mn-ea"/>
              <a:sym typeface="+mn-lt"/>
            </a:endParaRPr>
          </a:p>
        </p:txBody>
      </p:sp>
      <p:sp>
        <p:nvSpPr>
          <p:cNvPr id="20" name="TextBox 46"/>
          <p:cNvSpPr txBox="1">
            <a:spLocks noChangeArrowheads="1"/>
          </p:cNvSpPr>
          <p:nvPr/>
        </p:nvSpPr>
        <p:spPr bwMode="auto">
          <a:xfrm>
            <a:off x="5007610" y="2571115"/>
            <a:ext cx="5511800" cy="1565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 defTabSz="521970"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defTabSz="52197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 sz="13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indent="457200" fontAlgn="auto">
              <a:lnSpc>
                <a:spcPts val="3000"/>
              </a:lnSpc>
            </a:pP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    诗经三百零五篇都是尹吉甫的作品，也都是他的自传；透过他的自传，使我们知道宣王三年（前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825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年）到幽王七年（前</a:t>
            </a:r>
            <a:r>
              <a:rPr lang="en-US" altLang="zh-CN" sz="1800" dirty="0" smtClean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775</a:t>
            </a:r>
            <a:r>
              <a:rPr lang="zh-CN" altLang="en-US" sz="1800" dirty="0" smtClean="0">
                <a:latin typeface="楷体" panose="02010609060101010101" charset="-122"/>
                <a:ea typeface="楷体" panose="02010609060101010101" charset="-122"/>
                <a:cs typeface="+mn-ea"/>
                <a:sym typeface="+mn-lt"/>
              </a:rPr>
              <a:t>年）这五十年间的史实。</a:t>
            </a:r>
            <a:endParaRPr lang="zh-CN" altLang="en-US" sz="1800" dirty="0" smtClean="0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  <a:p>
            <a:pPr algn="ctr" defTabSz="1218565">
              <a:lnSpc>
                <a:spcPts val="2500"/>
              </a:lnSpc>
            </a:pPr>
            <a:endParaRPr lang="zh-CN" altLang="en-US" sz="1800" dirty="0">
              <a:latin typeface="楷体" panose="02010609060101010101" charset="-122"/>
              <a:ea typeface="楷体" panose="02010609060101010101" charset="-122"/>
              <a:cs typeface="+mn-ea"/>
              <a:sym typeface="+mn-lt"/>
            </a:endParaRPr>
          </a:p>
        </p:txBody>
      </p:sp>
      <p:pic>
        <p:nvPicPr>
          <p:cNvPr id="21" name="图片 20"/>
          <p:cNvPicPr>
            <a:picLocks noChangeAspect="1"/>
          </p:cNvPicPr>
          <p:nvPr/>
        </p:nvPicPr>
        <p:blipFill>
          <a:blip r:embed="rId3" cstate="email">
            <a:biLevel thresh="75000"/>
          </a:blip>
          <a:stretch>
            <a:fillRect/>
          </a:stretch>
        </p:blipFill>
        <p:spPr>
          <a:xfrm>
            <a:off x="10391458" y="3794966"/>
            <a:ext cx="1100137" cy="39354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sp>
        <p:nvSpPr>
          <p:cNvPr id="2" name="矩形 1"/>
          <p:cNvSpPr/>
          <p:nvPr>
            <p:custDataLst>
              <p:tags r:id="rId7"/>
            </p:custDataLst>
          </p:nvPr>
        </p:nvSpPr>
        <p:spPr>
          <a:xfrm>
            <a:off x="6094103" y="3815692"/>
            <a:ext cx="3996690" cy="860425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p>
            <a:pPr algn="ctr"/>
            <a:r>
              <a:rPr lang="zh-CN" altLang="en-US" sz="5000" b="1" dirty="0" smtClean="0">
                <a:ln w="1905"/>
                <a:solidFill>
                  <a:schemeClr val="accent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华文隶书" panose="02010800040101010101" charset="-122"/>
                <a:ea typeface="华文隶书" panose="02010800040101010101" charset="-122"/>
              </a:rPr>
              <a:t>泽陂（陈风）</a:t>
            </a:r>
            <a:endParaRPr lang="zh-CN" altLang="en-US" sz="5000" b="1" dirty="0" smtClean="0">
              <a:ln w="1905"/>
              <a:solidFill>
                <a:schemeClr val="accent2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华文隶书" panose="02010800040101010101" charset="-122"/>
              <a:ea typeface="华文隶书" panose="02010800040101010101" charset="-122"/>
            </a:endParaRPr>
          </a:p>
        </p:txBody>
      </p:sp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96" y="4175184"/>
            <a:ext cx="2427604" cy="26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77" y="0"/>
            <a:ext cx="3554042" cy="1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745" y="5192395"/>
            <a:ext cx="3664585" cy="2163445"/>
            <a:chOff x="387" y="8177"/>
            <a:chExt cx="5771" cy="3407"/>
          </a:xfrm>
        </p:grpSpPr>
        <p:grpSp>
          <p:nvGrpSpPr>
            <p:cNvPr id="17" name="组合 4"/>
            <p:cNvGrpSpPr/>
            <p:nvPr/>
          </p:nvGrpSpPr>
          <p:grpSpPr bwMode="auto">
            <a:xfrm>
              <a:off x="387" y="8177"/>
              <a:ext cx="2042" cy="2101"/>
              <a:chOff x="7002523" y="195220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图片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23" y="195220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8594" y="2132527"/>
                <a:ext cx="783713" cy="85506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0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伍</a:t>
                </a:r>
                <a:endParaRPr lang="zh-CN" altLang="en-US" sz="60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2350" y="9308"/>
              <a:ext cx="3808" cy="22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p>
              <a:r>
                <a:rPr lang="zh-CN" altLang="en-US" sz="4400" dirty="0" smtClean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识字会意</a:t>
              </a:r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  <a:p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19" name="图片 18" descr="1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1814830" y="1400175"/>
            <a:ext cx="2410460" cy="2188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2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4492625" y="1400175"/>
            <a:ext cx="2252345" cy="2188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图片 20" descr="3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3124835" y="3722370"/>
            <a:ext cx="2678430" cy="2188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 descr="4.jp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5985510" y="3722370"/>
            <a:ext cx="2251710" cy="2188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5.jp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/>
          <a:srcRect r="41470"/>
          <a:stretch>
            <a:fillRect/>
          </a:stretch>
        </p:blipFill>
        <p:spPr>
          <a:xfrm>
            <a:off x="7012305" y="1400175"/>
            <a:ext cx="2164715" cy="21888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96" y="4175184"/>
            <a:ext cx="2427604" cy="26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77" y="0"/>
            <a:ext cx="3554042" cy="1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745" y="5192395"/>
            <a:ext cx="3664585" cy="2163445"/>
            <a:chOff x="387" y="8177"/>
            <a:chExt cx="5771" cy="3407"/>
          </a:xfrm>
        </p:grpSpPr>
        <p:grpSp>
          <p:nvGrpSpPr>
            <p:cNvPr id="17" name="组合 4"/>
            <p:cNvGrpSpPr/>
            <p:nvPr/>
          </p:nvGrpSpPr>
          <p:grpSpPr bwMode="auto">
            <a:xfrm>
              <a:off x="387" y="8177"/>
              <a:ext cx="2042" cy="2101"/>
              <a:chOff x="7002523" y="195220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图片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23" y="195220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8594" y="2132527"/>
                <a:ext cx="783713" cy="855061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0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伍</a:t>
                </a:r>
                <a:endParaRPr lang="zh-CN" altLang="en-US" sz="60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2350" y="9308"/>
              <a:ext cx="3808" cy="22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p>
              <a:r>
                <a:rPr lang="zh-CN" altLang="en-US" sz="4400" dirty="0" smtClean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识字会意</a:t>
              </a:r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  <a:p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6.jp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3803025" y="3482459"/>
            <a:ext cx="2168898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片 25" descr="7.jp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/>
          <a:stretch>
            <a:fillRect/>
          </a:stretch>
        </p:blipFill>
        <p:spPr>
          <a:xfrm>
            <a:off x="8563714" y="2041644"/>
            <a:ext cx="1772727" cy="18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 descr="8.jp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 cstate="print"/>
          <a:stretch>
            <a:fillRect/>
          </a:stretch>
        </p:blipFill>
        <p:spPr>
          <a:xfrm>
            <a:off x="1752397" y="2041792"/>
            <a:ext cx="1872208" cy="280351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 descr="9.jpg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 cstate="print"/>
          <a:stretch>
            <a:fillRect/>
          </a:stretch>
        </p:blipFill>
        <p:spPr>
          <a:xfrm>
            <a:off x="3799840" y="1108710"/>
            <a:ext cx="2174875" cy="22237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10.jpg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9" cstate="print"/>
          <a:stretch>
            <a:fillRect/>
          </a:stretch>
        </p:blipFill>
        <p:spPr>
          <a:xfrm>
            <a:off x="6150084" y="2042428"/>
            <a:ext cx="2163699" cy="324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9199ba7b61bf9d360d894cc9e70b12e8"/>
          <p:cNvPicPr>
            <a:picLocks noChangeAspect="1"/>
          </p:cNvPicPr>
          <p:nvPr/>
        </p:nvPicPr>
        <p:blipFill>
          <a:blip r:embed="rId1"/>
          <a:srcRect t="23558"/>
          <a:stretch>
            <a:fillRect/>
          </a:stretch>
        </p:blipFill>
        <p:spPr>
          <a:xfrm>
            <a:off x="-27305" y="1633855"/>
            <a:ext cx="12246610" cy="522414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 cstate="email">
            <a:biLevel thresh="75000"/>
          </a:blip>
          <a:stretch>
            <a:fillRect/>
          </a:stretch>
        </p:blipFill>
        <p:spPr>
          <a:xfrm>
            <a:off x="10268268" y="3270456"/>
            <a:ext cx="1100137" cy="393545"/>
          </a:xfrm>
          <a:prstGeom prst="rect">
            <a:avLst/>
          </a:prstGeom>
        </p:spPr>
      </p:pic>
      <p:sp>
        <p:nvSpPr>
          <p:cNvPr id="3" name="PA_文本框 14"/>
          <p:cNvSpPr txBox="1"/>
          <p:nvPr>
            <p:custDataLst>
              <p:tags r:id="rId3"/>
            </p:custDataLst>
          </p:nvPr>
        </p:nvSpPr>
        <p:spPr>
          <a:xfrm>
            <a:off x="4160635" y="1900003"/>
            <a:ext cx="6287770" cy="16300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p>
            <a:pPr marL="720090" indent="0" algn="ctr" fontAlgn="auto"/>
            <a:r>
              <a:rPr lang="zh-CN" altLang="en-US" sz="10000" spc="600" dirty="0" smtClean="0">
                <a:solidFill>
                  <a:schemeClr val="tx1"/>
                </a:solidFill>
                <a:uFillTx/>
                <a:latin typeface="DFMincho-UB" panose="02010609010101010101" charset="-128"/>
                <a:ea typeface="DFMincho-UB" panose="02010609010101010101" charset="-128"/>
                <a:cs typeface="+mn-ea"/>
                <a:sym typeface="+mn-lt"/>
              </a:rPr>
              <a:t>謝謝體會</a:t>
            </a:r>
            <a:endParaRPr lang="zh-CN" altLang="en-US" sz="10000" spc="600" dirty="0" smtClean="0">
              <a:solidFill>
                <a:schemeClr val="tx1"/>
              </a:solidFill>
              <a:uFillTx/>
              <a:latin typeface="DFMincho-UB" panose="02010609010101010101" charset="-128"/>
              <a:ea typeface="DFMincho-UB" panose="02010609010101010101" charset="-128"/>
              <a:cs typeface="+mn-ea"/>
              <a:sym typeface="+mn-lt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5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1" cstate="email"/>
          <a:srcRect b="8634"/>
          <a:stretch>
            <a:fillRect/>
          </a:stretch>
        </p:blipFill>
        <p:spPr>
          <a:xfrm>
            <a:off x="-229870" y="1752600"/>
            <a:ext cx="2810510" cy="5087620"/>
          </a:xfrm>
          <a:prstGeom prst="rect">
            <a:avLst/>
          </a:prstGeom>
        </p:spPr>
      </p:pic>
      <p:pic>
        <p:nvPicPr>
          <p:cNvPr id="42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0" y="-20320"/>
            <a:ext cx="434149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080273" y="2794473"/>
            <a:ext cx="978477" cy="105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5644671" y="2797001"/>
            <a:ext cx="978477" cy="105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4194155" y="2798265"/>
            <a:ext cx="978477" cy="105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2750620" y="2798265"/>
            <a:ext cx="978477" cy="105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4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8514261" y="2768255"/>
            <a:ext cx="978477" cy="10505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26"/>
          <p:cNvSpPr txBox="1"/>
          <p:nvPr/>
        </p:nvSpPr>
        <p:spPr>
          <a:xfrm>
            <a:off x="2929480" y="4213572"/>
            <a:ext cx="615553" cy="1579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p>
            <a:r>
              <a:rPr lang="zh-CN" altLang="en-US" sz="2800" dirty="0" smtClean="0">
                <a:latin typeface="华文隶书" panose="02010800040101010101" charset="-122"/>
                <a:ea typeface="华文隶书" panose="02010800040101010101" charset="-122"/>
              </a:rPr>
              <a:t>时间地点</a:t>
            </a:r>
            <a:endParaRPr lang="zh-CN" altLang="en-US" sz="2800" dirty="0" smtClean="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4" name="TextBox 37"/>
          <p:cNvSpPr txBox="1"/>
          <p:nvPr/>
        </p:nvSpPr>
        <p:spPr>
          <a:xfrm>
            <a:off x="4317576" y="4210698"/>
            <a:ext cx="613410" cy="15138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p>
            <a:r>
              <a:rPr lang="zh-CN" altLang="en-US" sz="2800" dirty="0" smtClean="0">
                <a:latin typeface="华文隶书" panose="02010800040101010101" charset="-122"/>
                <a:ea typeface="华文隶书" panose="02010800040101010101" charset="-122"/>
              </a:rPr>
              <a:t>人物事件</a:t>
            </a:r>
            <a:endParaRPr lang="zh-CN" altLang="en-US" sz="2800" dirty="0" smtClean="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5" name="TextBox 38"/>
          <p:cNvSpPr txBox="1"/>
          <p:nvPr/>
        </p:nvSpPr>
        <p:spPr>
          <a:xfrm>
            <a:off x="5779056" y="4216450"/>
            <a:ext cx="615553" cy="1579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p>
            <a:r>
              <a:rPr lang="zh-CN" altLang="en-US" sz="2800" dirty="0" smtClean="0">
                <a:latin typeface="华文隶书" panose="02010800040101010101" charset="-122"/>
                <a:ea typeface="华文隶书" panose="02010800040101010101" charset="-122"/>
              </a:rPr>
              <a:t>诗意解说</a:t>
            </a:r>
            <a:endParaRPr lang="zh-CN" altLang="en-US" sz="2800" dirty="0" smtClean="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6" name="TextBox 39"/>
          <p:cNvSpPr txBox="1"/>
          <p:nvPr/>
        </p:nvSpPr>
        <p:spPr>
          <a:xfrm>
            <a:off x="7199548" y="4213580"/>
            <a:ext cx="615553" cy="1579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p>
            <a:r>
              <a:rPr lang="zh-CN" altLang="en-US" sz="2800" dirty="0" smtClean="0">
                <a:latin typeface="华文隶书" panose="02010800040101010101" charset="-122"/>
                <a:ea typeface="华文隶书" panose="02010800040101010101" charset="-122"/>
              </a:rPr>
              <a:t>知识归纳</a:t>
            </a:r>
            <a:endParaRPr lang="zh-CN" altLang="en-US" sz="2800" dirty="0" smtClean="0">
              <a:latin typeface="华文隶书" panose="02010800040101010101" charset="-122"/>
              <a:ea typeface="华文隶书" panose="02010800040101010101" charset="-122"/>
            </a:endParaRPr>
          </a:p>
        </p:txBody>
      </p:sp>
      <p:sp>
        <p:nvSpPr>
          <p:cNvPr id="17" name="TextBox 40"/>
          <p:cNvSpPr txBox="1"/>
          <p:nvPr/>
        </p:nvSpPr>
        <p:spPr>
          <a:xfrm>
            <a:off x="8671796" y="4210708"/>
            <a:ext cx="615553" cy="157992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eaVert" wrap="none" rtlCol="0">
            <a:spAutoFit/>
          </a:bodyPr>
          <a:p>
            <a:r>
              <a:rPr lang="zh-CN" altLang="en-US" sz="2800" dirty="0" smtClean="0">
                <a:latin typeface="华文隶书" panose="02010800040101010101" charset="-122"/>
                <a:ea typeface="华文隶书" panose="02010800040101010101" charset="-122"/>
              </a:rPr>
              <a:t>识字会意</a:t>
            </a:r>
            <a:endParaRPr lang="zh-CN" altLang="en-US" sz="2800" dirty="0" smtClean="0">
              <a:latin typeface="华文隶书" panose="02010800040101010101" charset="-122"/>
              <a:ea typeface="华文隶书" panose="02010800040101010101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165090" y="785495"/>
            <a:ext cx="1847850" cy="1583055"/>
            <a:chOff x="8134" y="1237"/>
            <a:chExt cx="2910" cy="2493"/>
          </a:xfrm>
        </p:grpSpPr>
        <p:pic>
          <p:nvPicPr>
            <p:cNvPr id="26" name="图片 25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 cstate="print"/>
            <a:stretch>
              <a:fillRect/>
            </a:stretch>
          </p:blipFill>
          <p:spPr>
            <a:xfrm>
              <a:off x="8750" y="1237"/>
              <a:ext cx="1680" cy="16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3" name="文本框 1"/>
            <p:cNvSpPr txBox="1"/>
            <p:nvPr>
              <p:custDataLst>
                <p:tags r:id="rId7"/>
              </p:custDataLst>
            </p:nvPr>
          </p:nvSpPr>
          <p:spPr>
            <a:xfrm>
              <a:off x="8134" y="3150"/>
              <a:ext cx="2911" cy="580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31000"/>
                </a:prstClr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b="1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b="1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b="1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b="1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b="1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b="1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sp>
        <p:nvSpPr>
          <p:cNvPr id="2" name="文本框 1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SpPr txBox="1"/>
          <p:nvPr>
            <p:custDataLst>
              <p:tags r:id="rId8"/>
            </p:custDataLst>
          </p:nvPr>
        </p:nvSpPr>
        <p:spPr>
          <a:xfrm>
            <a:off x="7023619" y="2965817"/>
            <a:ext cx="1091783" cy="706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肆</a:t>
            </a:r>
            <a:endParaRPr lang="zh-CN" altLang="en-US" sz="4000" dirty="0"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  <p:sp>
        <p:nvSpPr>
          <p:cNvPr id="18" name="文本框 17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SpPr txBox="1"/>
          <p:nvPr>
            <p:custDataLst>
              <p:tags r:id="rId9"/>
            </p:custDataLst>
          </p:nvPr>
        </p:nvSpPr>
        <p:spPr>
          <a:xfrm>
            <a:off x="5588017" y="2968345"/>
            <a:ext cx="1091783" cy="706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叁</a:t>
            </a:r>
            <a:endParaRPr lang="zh-CN" altLang="en-US" sz="4000" dirty="0"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  <p:sp>
        <p:nvSpPr>
          <p:cNvPr id="19" name="文本框 18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SpPr txBox="1"/>
          <p:nvPr>
            <p:custDataLst>
              <p:tags r:id="rId10"/>
            </p:custDataLst>
          </p:nvPr>
        </p:nvSpPr>
        <p:spPr>
          <a:xfrm>
            <a:off x="4137501" y="2969609"/>
            <a:ext cx="1091783" cy="706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贰</a:t>
            </a:r>
            <a:endParaRPr lang="zh-CN" altLang="en-US" sz="4000" dirty="0"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  <p:sp>
        <p:nvSpPr>
          <p:cNvPr id="21" name="文本框 20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SpPr txBox="1"/>
          <p:nvPr>
            <p:custDataLst>
              <p:tags r:id="rId11"/>
            </p:custDataLst>
          </p:nvPr>
        </p:nvSpPr>
        <p:spPr>
          <a:xfrm>
            <a:off x="2693966" y="2969609"/>
            <a:ext cx="1091783" cy="706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4000" dirty="0"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壹</a:t>
            </a:r>
            <a:endParaRPr lang="zh-CN" altLang="en-US" sz="4000" dirty="0"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  <p:sp>
        <p:nvSpPr>
          <p:cNvPr id="22" name="文本框 27" descr="e7d195523061f1c0600ade85ab8d19863d296bbd6d3c8047FB0A4867354E4F1E3A7DEAE3C4C4B5C9777EC9E9D7F78045DB0296A4194571101A21F67FC7D6C39966CE50B69116E2EE84E571E25F3C0CCE4C29C5523DFD90441A821C3B6C57B7ECA05501558D9645970DF6BE1B97DF6BC639CC225952C3B761E4136CBB1E5C474DE5FBC9EA4170A096C134CA1DAF2BA7E35E824B8C916DABA6"/>
          <p:cNvSpPr txBox="1"/>
          <p:nvPr>
            <p:custDataLst>
              <p:tags r:id="rId12"/>
            </p:custDataLst>
          </p:nvPr>
        </p:nvSpPr>
        <p:spPr>
          <a:xfrm>
            <a:off x="8448981" y="2939599"/>
            <a:ext cx="1091783" cy="70675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31000"/>
              </a:prstClr>
            </a:outerShdw>
          </a:effectLst>
        </p:spPr>
        <p:txBody>
          <a:bodyPr wrap="square" rtlCol="0">
            <a:spAutoFit/>
          </a:bodyPr>
          <a:p>
            <a:pPr algn="ctr"/>
            <a:r>
              <a:rPr lang="zh-CN" altLang="en-US" sz="4000" dirty="0" smtClean="0">
                <a:latin typeface="华文隶书" panose="02010800040101010101" charset="-122"/>
                <a:ea typeface="华文隶书" panose="02010800040101010101" charset="-122"/>
                <a:cs typeface="+mn-ea"/>
                <a:sym typeface="+mn-lt"/>
              </a:rPr>
              <a:t>伍</a:t>
            </a:r>
            <a:endParaRPr lang="zh-CN" altLang="en-US" sz="4000" dirty="0" smtClean="0">
              <a:latin typeface="华文隶书" panose="02010800040101010101" charset="-122"/>
              <a:ea typeface="华文隶书" panose="02010800040101010101" charset="-122"/>
              <a:cs typeface="+mn-ea"/>
              <a:sym typeface="+mn-lt"/>
            </a:endParaRPr>
          </a:p>
        </p:txBody>
      </p:sp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ldLvl="0" animBg="1"/>
      <p:bldP spid="19" grpId="0" bldLvl="0" animBg="1"/>
      <p:bldP spid="18" grpId="0" bldLvl="0" animBg="1"/>
      <p:bldP spid="2" grpId="0" bldLvl="0" animBg="1"/>
      <p:bldP spid="22" grpId="0" bldLvl="0" animBg="1"/>
      <p:bldP spid="21" grpId="1" animBg="1"/>
      <p:bldP spid="19" grpId="1" animBg="1"/>
      <p:bldP spid="18" grpId="1" animBg="1"/>
      <p:bldP spid="2" grpId="1" animBg="1"/>
      <p:bldP spid="2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>
            <a:lum bright="6000" contrast="6000"/>
          </a:blip>
          <a:srcRect l="13" t="19581" r="-13" b="53970"/>
          <a:stretch>
            <a:fillRect/>
          </a:stretch>
        </p:blipFill>
        <p:spPr>
          <a:xfrm>
            <a:off x="6710680" y="2667635"/>
            <a:ext cx="2792095" cy="1783080"/>
          </a:xfrm>
          <a:prstGeom prst="ellipse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/>
          <p:nvPr>
            <p:custDataLst>
              <p:tags r:id="rId3"/>
            </p:custDataLst>
          </p:nvPr>
        </p:nvPicPr>
        <p:blipFill>
          <a:blip r:embed="rId2">
            <a:lum bright="6000" contrast="6000"/>
          </a:blip>
          <a:srcRect l="13" t="19581" r="-13" b="53970"/>
          <a:stretch>
            <a:fillRect/>
          </a:stretch>
        </p:blipFill>
        <p:spPr>
          <a:xfrm>
            <a:off x="2963545" y="2551430"/>
            <a:ext cx="2792095" cy="1783080"/>
          </a:xfrm>
          <a:prstGeom prst="ellipse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6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4186555" y="589280"/>
            <a:ext cx="4418330" cy="1451610"/>
            <a:chOff x="6593" y="928"/>
            <a:chExt cx="6958" cy="2286"/>
          </a:xfrm>
        </p:grpSpPr>
        <p:sp>
          <p:nvSpPr>
            <p:cNvPr id="5" name="文本框 4"/>
            <p:cNvSpPr txBox="1"/>
            <p:nvPr>
              <p:custDataLst>
                <p:tags r:id="rId7"/>
              </p:custDataLst>
            </p:nvPr>
          </p:nvSpPr>
          <p:spPr>
            <a:xfrm>
              <a:off x="8673" y="1548"/>
              <a:ext cx="4879" cy="14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5400" dirty="0" smtClean="0"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rPr>
                <a:t>时间地点</a:t>
              </a:r>
              <a:endParaRPr lang="zh-CN" altLang="en-US" sz="5400" dirty="0" smtClean="0">
                <a:latin typeface="李旭科书法 v1.4" panose="02000603000000000000" charset="-122"/>
                <a:ea typeface="李旭科书法 v1.4" panose="02000603000000000000" charset="-122"/>
                <a:cs typeface="+mn-ea"/>
                <a:sym typeface="+mn-lt"/>
              </a:endParaRPr>
            </a:p>
          </p:txBody>
        </p:sp>
        <p:grpSp>
          <p:nvGrpSpPr>
            <p:cNvPr id="6" name="组合 5"/>
            <p:cNvGrpSpPr/>
            <p:nvPr/>
          </p:nvGrpSpPr>
          <p:grpSpPr bwMode="auto">
            <a:xfrm>
              <a:off x="6593" y="928"/>
              <a:ext cx="2144" cy="2286"/>
              <a:chOff x="5627836" y="1042809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0" name="图片 2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9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836" y="1042809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文本框 3"/>
              <p:cNvSpPr txBox="1"/>
              <p:nvPr>
                <p:custDataLst>
                  <p:tags r:id="rId10"/>
                </p:custDataLst>
              </p:nvPr>
            </p:nvSpPr>
            <p:spPr>
              <a:xfrm>
                <a:off x="5799925" y="1174122"/>
                <a:ext cx="838600" cy="85724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600" kern="800" spc="-100" dirty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壹</a:t>
                </a:r>
                <a:endParaRPr lang="zh-CN" altLang="en-US" sz="6600" kern="800" spc="-100" dirty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</p:grpSp>
      <p:sp>
        <p:nvSpPr>
          <p:cNvPr id="14" name="文本框 13"/>
          <p:cNvSpPr txBox="1"/>
          <p:nvPr/>
        </p:nvSpPr>
        <p:spPr>
          <a:xfrm>
            <a:off x="7528560" y="4485640"/>
            <a:ext cx="1155700" cy="58356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txBody>
          <a:bodyPr wrap="square" rtlCol="0">
            <a:spAutoFit/>
          </a:bodyPr>
          <a:p>
            <a:r>
              <a:rPr lang="zh-CN" altLang="en-US" sz="3200">
                <a:latin typeface="华文新魏" panose="02010800040101010101" charset="-122"/>
                <a:ea typeface="华文新魏" panose="02010800040101010101" charset="-122"/>
              </a:rPr>
              <a:t>宛丘</a:t>
            </a:r>
            <a:endParaRPr lang="zh-CN" altLang="en-US" sz="3200">
              <a:latin typeface="华文新魏" panose="02010800040101010101" charset="-122"/>
              <a:ea typeface="华文新魏" panose="02010800040101010101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1"/>
            </p:custDataLst>
          </p:nvPr>
        </p:nvSpPr>
        <p:spPr>
          <a:xfrm>
            <a:off x="3301365" y="4490085"/>
            <a:ext cx="2317750" cy="128714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txBody>
          <a:bodyPr wrap="square" rtlCol="0">
            <a:noAutofit/>
          </a:bodyPr>
          <a:p>
            <a:r>
              <a:rPr lang="zh-CN" altLang="en-US" sz="3200" dirty="0" smtClean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绩麻（八月）</a:t>
            </a:r>
            <a:endParaRPr lang="zh-CN" altLang="en-US" sz="3200" dirty="0" smtClean="0"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6" name="文本框 25"/>
          <p:cNvSpPr txBox="1"/>
          <p:nvPr>
            <p:custDataLst>
              <p:tags r:id="rId12"/>
            </p:custDataLst>
          </p:nvPr>
        </p:nvSpPr>
        <p:spPr>
          <a:xfrm>
            <a:off x="3743008" y="3186113"/>
            <a:ext cx="1433830" cy="64389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txBody>
          <a:bodyPr wrap="square" rtlCol="0" anchor="t">
            <a:noAutofit/>
          </a:bodyPr>
          <a:p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时间</a:t>
            </a:r>
            <a:endParaRPr lang="zh-CN" altLang="en-US" sz="4400" dirty="0" smtClean="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  <a:p>
            <a:endParaRPr lang="zh-CN" altLang="en-US" sz="4400" dirty="0" smtClean="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  <p:sp>
        <p:nvSpPr>
          <p:cNvPr id="29" name="文本框 28"/>
          <p:cNvSpPr txBox="1"/>
          <p:nvPr>
            <p:custDataLst>
              <p:tags r:id="rId13"/>
            </p:custDataLst>
          </p:nvPr>
        </p:nvSpPr>
        <p:spPr>
          <a:xfrm>
            <a:off x="6998653" y="3221673"/>
            <a:ext cx="2087880" cy="7683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13000"/>
              </a:prstClr>
            </a:outerShdw>
          </a:effectLst>
        </p:spPr>
        <p:txBody>
          <a:bodyPr wrap="square" rtlCol="0" anchor="t">
            <a:spAutoFit/>
          </a:bodyPr>
          <a:p>
            <a:pPr algn="ctr"/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地点</a:t>
            </a:r>
            <a:endParaRPr lang="zh-CN" altLang="en-US" sz="4400" dirty="0" smtClean="0">
              <a:solidFill>
                <a:srgbClr val="C00000"/>
              </a:solidFill>
              <a:latin typeface="华文新魏" panose="02010800040101010101" charset="-122"/>
              <a:ea typeface="华文新魏" panose="02010800040101010101" charset="-122"/>
              <a:sym typeface="+mn-e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1000">
              <a:schemeClr val="accent1">
                <a:lumMod val="45000"/>
                <a:lumOff val="55000"/>
                <a:alpha val="59000"/>
              </a:schemeClr>
            </a:gs>
            <a:gs pos="29000">
              <a:schemeClr val="bg1">
                <a:alpha val="39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3" name="图片 2"/>
          <p:cNvPicPr/>
          <p:nvPr>
            <p:custDataLst>
              <p:tags r:id="rId1"/>
            </p:custDataLst>
          </p:nvPr>
        </p:nvPicPr>
        <p:blipFill>
          <a:blip r:embed="rId2">
            <a:lum bright="6000" contrast="6000"/>
          </a:blip>
          <a:srcRect l="13" t="19581" r="-13" b="53970"/>
          <a:stretch>
            <a:fillRect/>
          </a:stretch>
        </p:blipFill>
        <p:spPr>
          <a:xfrm>
            <a:off x="6710680" y="2583815"/>
            <a:ext cx="2792095" cy="1783080"/>
          </a:xfrm>
          <a:prstGeom prst="ellipse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/>
          <p:nvPr>
            <p:custDataLst>
              <p:tags r:id="rId3"/>
            </p:custDataLst>
          </p:nvPr>
        </p:nvPicPr>
        <p:blipFill>
          <a:blip r:embed="rId2">
            <a:lum bright="6000" contrast="6000"/>
          </a:blip>
          <a:srcRect l="13" t="19581" r="-13" b="53970"/>
          <a:stretch>
            <a:fillRect/>
          </a:stretch>
        </p:blipFill>
        <p:spPr>
          <a:xfrm>
            <a:off x="2963545" y="2551430"/>
            <a:ext cx="2792095" cy="1783080"/>
          </a:xfrm>
          <a:prstGeom prst="ellipse">
            <a:avLst/>
          </a:prstGeom>
          <a:noFill/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4" name="组合 3"/>
          <p:cNvGrpSpPr/>
          <p:nvPr/>
        </p:nvGrpSpPr>
        <p:grpSpPr>
          <a:xfrm>
            <a:off x="4196715" y="510540"/>
            <a:ext cx="4443095" cy="1461770"/>
            <a:chOff x="6609" y="804"/>
            <a:chExt cx="6997" cy="2302"/>
          </a:xfrm>
        </p:grpSpPr>
        <p:sp>
          <p:nvSpPr>
            <p:cNvPr id="32" name="文本框 5"/>
            <p:cNvSpPr txBox="1"/>
            <p:nvPr>
              <p:custDataLst>
                <p:tags r:id="rId4"/>
              </p:custDataLst>
            </p:nvPr>
          </p:nvSpPr>
          <p:spPr>
            <a:xfrm>
              <a:off x="8822" y="1320"/>
              <a:ext cx="4785" cy="14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5400" dirty="0" smtClean="0"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rPr>
                <a:t>人物事件</a:t>
              </a:r>
              <a:endParaRPr lang="zh-CN" altLang="en-US" sz="5400" dirty="0" smtClean="0">
                <a:latin typeface="李旭科书法 v1.4" panose="02000603000000000000" charset="-122"/>
                <a:ea typeface="李旭科书法 v1.4" panose="02000603000000000000" charset="-122"/>
                <a:cs typeface="+mn-ea"/>
                <a:sym typeface="+mn-lt"/>
              </a:endParaRPr>
            </a:p>
          </p:txBody>
        </p:sp>
        <p:grpSp>
          <p:nvGrpSpPr>
            <p:cNvPr id="33" name="组合 4"/>
            <p:cNvGrpSpPr/>
            <p:nvPr/>
          </p:nvGrpSpPr>
          <p:grpSpPr bwMode="auto">
            <a:xfrm>
              <a:off x="6609" y="804"/>
              <a:ext cx="2160" cy="2302"/>
              <a:chOff x="5627836" y="95508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34" name="图片 2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6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836" y="95508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文本框 3"/>
              <p:cNvSpPr txBox="1"/>
              <p:nvPr>
                <p:custDataLst>
                  <p:tags r:id="rId7"/>
                </p:custDataLst>
              </p:nvPr>
            </p:nvSpPr>
            <p:spPr>
              <a:xfrm>
                <a:off x="5788749" y="1091593"/>
                <a:ext cx="820461" cy="851289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6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贰</a:t>
                </a:r>
                <a:endParaRPr lang="zh-CN" altLang="en-US" sz="66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</p:grpSp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10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sp>
        <p:nvSpPr>
          <p:cNvPr id="24" name="TextBox 23"/>
          <p:cNvSpPr txBox="1"/>
          <p:nvPr>
            <p:custDataLst>
              <p:tags r:id="rId11"/>
            </p:custDataLst>
          </p:nvPr>
        </p:nvSpPr>
        <p:spPr>
          <a:xfrm>
            <a:off x="3783330" y="3371850"/>
            <a:ext cx="1701165" cy="63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人物</a:t>
            </a:r>
            <a:r>
              <a:rPr lang="zh-CN" altLang="en-US" sz="44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endParaRPr lang="zh-CN" altLang="en-US" sz="44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44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4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02" y="5193102"/>
            <a:ext cx="2497697" cy="1664897"/>
          </a:xfrm>
          <a:prstGeom prst="rect">
            <a:avLst/>
          </a:prstGeom>
        </p:spPr>
      </p:pic>
      <p:pic>
        <p:nvPicPr>
          <p:cNvPr id="5" name="图片 4" descr="R-C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5">
            <a:lum contrast="-6000"/>
          </a:blip>
          <a:stretch>
            <a:fillRect/>
          </a:stretch>
        </p:blipFill>
        <p:spPr>
          <a:xfrm>
            <a:off x="-156845" y="4303395"/>
            <a:ext cx="3122295" cy="2599055"/>
          </a:xfrm>
          <a:prstGeom prst="rect">
            <a:avLst/>
          </a:prstGeom>
        </p:spPr>
      </p:pic>
      <p:sp>
        <p:nvSpPr>
          <p:cNvPr id="2" name="TextBox 23"/>
          <p:cNvSpPr txBox="1"/>
          <p:nvPr>
            <p:custDataLst>
              <p:tags r:id="rId16"/>
            </p:custDataLst>
          </p:nvPr>
        </p:nvSpPr>
        <p:spPr>
          <a:xfrm>
            <a:off x="7507923" y="3408363"/>
            <a:ext cx="179832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400" dirty="0" smtClean="0">
                <a:solidFill>
                  <a:srgbClr val="C00000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事件</a:t>
            </a:r>
            <a:endParaRPr lang="zh-CN" altLang="en-US" sz="4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r>
              <a:rPr lang="zh-CN" altLang="en-US" sz="44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endParaRPr lang="zh-CN" altLang="en-US" sz="44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44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44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6" name="TextBox 23"/>
          <p:cNvSpPr txBox="1"/>
          <p:nvPr>
            <p:custDataLst>
              <p:tags r:id="rId17"/>
            </p:custDataLst>
          </p:nvPr>
        </p:nvSpPr>
        <p:spPr>
          <a:xfrm>
            <a:off x="7698105" y="4460240"/>
            <a:ext cx="1383030" cy="7626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恋爱</a:t>
            </a:r>
            <a:r>
              <a:rPr lang="zh-CN" altLang="en-US" sz="32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endParaRPr lang="zh-CN" altLang="en-US" sz="32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10" name="TextBox 23"/>
          <p:cNvSpPr txBox="1"/>
          <p:nvPr>
            <p:custDataLst>
              <p:tags r:id="rId18"/>
            </p:custDataLst>
          </p:nvPr>
        </p:nvSpPr>
        <p:spPr>
          <a:xfrm>
            <a:off x="3515360" y="4460875"/>
            <a:ext cx="2052955" cy="63627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32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  <a:sym typeface="+mn-ea"/>
              </a:rPr>
              <a:t>子仲之子</a:t>
            </a:r>
            <a:r>
              <a:rPr lang="zh-CN" altLang="en-US" sz="3200" dirty="0" smtClean="0"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 </a:t>
            </a:r>
            <a:endParaRPr lang="zh-CN" altLang="en-US" sz="32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dirty="0" smtClean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endParaRPr lang="zh-CN" altLang="en-US" sz="3200" dirty="0"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11" name="图片 1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302" y="5193102"/>
            <a:ext cx="2497697" cy="1664897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600065" y="99060"/>
            <a:ext cx="5630545" cy="1456690"/>
            <a:chOff x="9138" y="156"/>
            <a:chExt cx="8867" cy="2294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11247" y="666"/>
              <a:ext cx="6759" cy="1452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p>
              <a:r>
                <a:rPr lang="zh-CN" altLang="en-US" sz="5400" dirty="0" smtClean="0"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rPr>
                <a:t>诗意解说</a:t>
              </a:r>
              <a:endParaRPr lang="zh-CN" altLang="en-US" sz="5400" dirty="0" smtClean="0">
                <a:latin typeface="李旭科书法 v1.4" panose="02000603000000000000" charset="-122"/>
                <a:ea typeface="李旭科书法 v1.4" panose="02000603000000000000" charset="-122"/>
                <a:cs typeface="+mn-ea"/>
                <a:sym typeface="+mn-lt"/>
              </a:endParaRPr>
            </a:p>
          </p:txBody>
        </p:sp>
        <p:grpSp>
          <p:nvGrpSpPr>
            <p:cNvPr id="10" name="组合 4"/>
            <p:cNvGrpSpPr/>
            <p:nvPr/>
          </p:nvGrpSpPr>
          <p:grpSpPr bwMode="auto">
            <a:xfrm>
              <a:off x="9138" y="156"/>
              <a:ext cx="2162" cy="2294"/>
              <a:chOff x="5627836" y="95508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18" name="图片 2"/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5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27836" y="95508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文本框 3"/>
              <p:cNvSpPr txBox="1"/>
              <p:nvPr>
                <p:custDataLst>
                  <p:tags r:id="rId6"/>
                </p:custDataLst>
              </p:nvPr>
            </p:nvSpPr>
            <p:spPr>
              <a:xfrm>
                <a:off x="5820152" y="1103074"/>
                <a:ext cx="820461" cy="854258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6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叁</a:t>
                </a:r>
                <a:endParaRPr lang="zh-CN" altLang="en-US" sz="6600" kern="800" spc="-100" dirty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24" name="图片 23" descr="R-C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>
            <a:lum contrast="-6000"/>
          </a:blip>
          <a:stretch>
            <a:fillRect/>
          </a:stretch>
        </p:blipFill>
        <p:spPr>
          <a:xfrm>
            <a:off x="-156845" y="4303395"/>
            <a:ext cx="3122295" cy="259905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11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sp>
        <p:nvSpPr>
          <p:cNvPr id="17" name="内容占位符 7"/>
          <p:cNvSpPr txBox="1"/>
          <p:nvPr>
            <p:custDataLst>
              <p:tags r:id="rId12"/>
            </p:custDataLst>
          </p:nvPr>
        </p:nvSpPr>
        <p:spPr>
          <a:xfrm>
            <a:off x="755015" y="1691005"/>
            <a:ext cx="4513580" cy="3951605"/>
          </a:xfrm>
          <a:prstGeom prst="rect">
            <a:avLst/>
          </a:prstGeom>
        </p:spPr>
        <p:txBody>
          <a:bodyPr vert="horz" rtlCol="0">
            <a:noAutofit/>
          </a:bodyPr>
          <a:p>
            <a:pPr marL="342900" marR="0" lvl="0" indent="0" algn="l" defTabSz="914400" rtl="0" fontAlgn="auto">
              <a:lnSpc>
                <a:spcPts val="3000"/>
              </a:lnSpc>
              <a:spcBef>
                <a:spcPct val="20000"/>
              </a:spcBef>
              <a:spcAft>
                <a:spcPts val="0"/>
              </a:spcAft>
              <a:buClr>
                <a:schemeClr val="tx2"/>
              </a:buClr>
              <a:buSzPct val="60000"/>
              <a:buFont typeface="Wingdings 2" panose="05020102010507070707"/>
              <a:buNone/>
              <a:defRPr/>
            </a:pPr>
            <a:r>
              <a:rPr kumimoji="0" lang="zh-CN" altLang="en-US" sz="19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原文：</a:t>
            </a:r>
            <a:endParaRPr kumimoji="0" lang="zh-CN" altLang="en-US" sz="19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342900" lvl="0" indent="457200" fontAlgn="auto">
              <a:lnSpc>
                <a:spcPts val="3000"/>
              </a:lnSpc>
              <a:spcBef>
                <a:spcPts val="0"/>
              </a:spcBef>
              <a:buClr>
                <a:schemeClr val="tx2"/>
              </a:buClr>
              <a:buSzPct val="60000"/>
              <a:defRPr/>
            </a:pPr>
            <a:r>
              <a:rPr lang="zh-CN" altLang="en-US" sz="1900" dirty="0" smtClean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彼泽之陂，有蒲与荷。有美一人，伤如之何？寤寐无为，涕泗滂沱。</a:t>
            </a:r>
            <a:endParaRPr lang="zh-CN" altLang="en-US" sz="190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pPr marL="342900" lvl="0" indent="457200" fontAlgn="auto">
              <a:lnSpc>
                <a:spcPts val="3000"/>
              </a:lnSpc>
              <a:spcBef>
                <a:spcPts val="0"/>
              </a:spcBef>
              <a:buClr>
                <a:schemeClr val="tx2"/>
              </a:buClr>
              <a:buSzPct val="60000"/>
              <a:defRPr/>
            </a:pPr>
            <a:r>
              <a:rPr lang="zh-CN" altLang="en-US" sz="1900" dirty="0" smtClean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彼泽之陂，有蒲与兰。有美一人，硕大且卷。寤寐无为，中心悁悁。</a:t>
            </a:r>
            <a:endParaRPr lang="zh-CN" altLang="en-US" sz="1900" dirty="0" smtClean="0">
              <a:latin typeface="华文新魏" panose="02010800040101010101" charset="-122"/>
              <a:ea typeface="华文新魏" panose="02010800040101010101" charset="-122"/>
            </a:endParaRPr>
          </a:p>
          <a:p>
            <a:pPr marL="342900" lvl="0" indent="457200" fontAlgn="auto">
              <a:lnSpc>
                <a:spcPts val="3000"/>
              </a:lnSpc>
              <a:spcBef>
                <a:spcPts val="0"/>
              </a:spcBef>
              <a:buClr>
                <a:schemeClr val="tx2"/>
              </a:buClr>
              <a:buSzPct val="60000"/>
              <a:defRPr/>
            </a:pPr>
            <a:r>
              <a:rPr lang="zh-CN" altLang="en-US" sz="1900" dirty="0" smtClean="0">
                <a:latin typeface="华文新魏" panose="02010800040101010101" charset="-122"/>
                <a:ea typeface="华文新魏" panose="02010800040101010101" charset="-122"/>
                <a:sym typeface="+mn-ea"/>
              </a:rPr>
              <a:t>彼泽之陂，有蒲菡萏。有美一人，硕大且俨。寤寐无为，辗转伏枕。</a:t>
            </a:r>
            <a:endParaRPr lang="zh-CN" altLang="en-US" sz="1900" dirty="0">
              <a:latin typeface="华文新魏" panose="02010800040101010101" charset="-122"/>
              <a:ea typeface="华文新魏" panose="02010800040101010101" charset="-122"/>
            </a:endParaRPr>
          </a:p>
          <a:p>
            <a:pPr marL="342900" lvl="0" indent="0" algn="l" fontAlgn="auto">
              <a:lnSpc>
                <a:spcPts val="3000"/>
              </a:lnSpc>
              <a:spcBef>
                <a:spcPts val="0"/>
              </a:spcBef>
              <a:buClr>
                <a:schemeClr val="tx2"/>
              </a:buClr>
              <a:buSzPct val="60000"/>
              <a:defRPr/>
            </a:pPr>
            <a:endParaRPr kumimoji="0" lang="zh-CN" altLang="en-US" sz="1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3"/>
            </p:custDataLst>
          </p:nvPr>
        </p:nvSpPr>
        <p:spPr>
          <a:xfrm>
            <a:off x="5223510" y="1705610"/>
            <a:ext cx="5786755" cy="3951605"/>
          </a:xfrm>
        </p:spPr>
        <p:txBody>
          <a:bodyPr>
            <a:noAutofit/>
          </a:bodyPr>
          <a:p>
            <a:pPr indent="0">
              <a:lnSpc>
                <a:spcPts val="2400"/>
              </a:lnSpc>
              <a:buNone/>
            </a:pPr>
            <a:r>
              <a:rPr lang="zh-CN" altLang="en-US" dirty="0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解说：</a:t>
            </a:r>
            <a:endParaRPr lang="zh-CN" altLang="en-US" dirty="0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indent="230505">
              <a:lnSpc>
                <a:spcPts val="3000"/>
              </a:lnSpc>
              <a:buNone/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那个池子的陂池里，长着菖蒲与荷花。有一位美人呀，怎么这样伤心呢？睡里梦里都在鼻涕一把泪一把地哭。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indent="230505">
              <a:lnSpc>
                <a:spcPts val="3000"/>
              </a:lnSpc>
              <a:buNone/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那个池子的陂池，长着菖蒲与莲花。有一位美丽的人儿呀，既高大而又好看，睡里梦里，心中都在忧愁。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 indent="230505">
              <a:lnSpc>
                <a:spcPts val="3000"/>
              </a:lnSpc>
              <a:buNone/>
              <a:defRPr/>
            </a:pPr>
            <a:r>
              <a:rPr lang="zh-CN" altLang="en-US" dirty="0" smtClean="0">
                <a:solidFill>
                  <a:schemeClr val="tx1"/>
                </a:solidFill>
                <a:latin typeface="华文新魏" panose="02010800040101010101" charset="-122"/>
                <a:ea typeface="华文新魏" panose="02010800040101010101" charset="-122"/>
                <a:sym typeface="+mn-ea"/>
              </a:rPr>
              <a:t>那个池子的陂池里，长着菖蒲与荷花。有一位美人呀，高大而有酒窝。睡里梦里都在枕头上辗转不安。</a:t>
            </a:r>
            <a:endParaRPr lang="en-US" altLang="zh-CN" dirty="0" smtClean="0">
              <a:solidFill>
                <a:schemeClr val="tx1"/>
              </a:solidFill>
              <a:latin typeface="华文新魏" panose="02010800040101010101" charset="-122"/>
              <a:ea typeface="华文新魏" panose="02010800040101010101" charset="-122"/>
            </a:endParaRPr>
          </a:p>
          <a:p>
            <a:pPr>
              <a:buNone/>
              <a:defRPr/>
            </a:pPr>
            <a:endParaRPr lang="en-US" altLang="zh-CN" dirty="0" smtClean="0">
              <a:solidFill>
                <a:schemeClr val="tx1"/>
              </a:solidFill>
              <a:latin typeface="华文彩云" panose="02010800040101010101" pitchFamily="2" charset="-122"/>
              <a:ea typeface="华文彩云" panose="02010800040101010101" pitchFamily="2" charset="-122"/>
            </a:endParaRPr>
          </a:p>
          <a:p>
            <a:pPr indent="457200">
              <a:lnSpc>
                <a:spcPts val="3000"/>
              </a:lnSpc>
              <a:buNone/>
            </a:pPr>
            <a:endParaRPr lang="en-US" altLang="zh-CN" dirty="0" smtClean="0">
              <a:solidFill>
                <a:schemeClr val="tx1"/>
              </a:solidFill>
              <a:latin typeface="华文彩云" panose="02010800040101010101" pitchFamily="2" charset="-122"/>
              <a:ea typeface="华文彩云" panose="02010800040101010101" pitchFamily="2" charset="-122"/>
              <a:cs typeface="华文新魏" panose="02010800040101010101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96" y="4175184"/>
            <a:ext cx="2427604" cy="26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77" y="0"/>
            <a:ext cx="3554042" cy="1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745" y="5192395"/>
            <a:ext cx="3664585" cy="2163445"/>
            <a:chOff x="387" y="8177"/>
            <a:chExt cx="5771" cy="3407"/>
          </a:xfrm>
        </p:grpSpPr>
        <p:grpSp>
          <p:nvGrpSpPr>
            <p:cNvPr id="17" name="组合 4"/>
            <p:cNvGrpSpPr/>
            <p:nvPr/>
          </p:nvGrpSpPr>
          <p:grpSpPr bwMode="auto">
            <a:xfrm>
              <a:off x="387" y="8177"/>
              <a:ext cx="2042" cy="2101"/>
              <a:chOff x="7002523" y="195220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图片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23" y="195220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8594" y="2132527"/>
                <a:ext cx="783713" cy="85513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0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肆</a:t>
                </a:r>
                <a:endParaRPr lang="zh-CN" altLang="en-US" sz="60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2350" y="9308"/>
              <a:ext cx="3808" cy="22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p>
              <a:r>
                <a:rPr lang="zh-CN" altLang="en-US" sz="4400" dirty="0" smtClean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知识归纳</a:t>
              </a:r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  <a:p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14" name="图片 13" descr="D"/>
          <p:cNvPicPr>
            <a:picLocks noChangeAspect="1"/>
          </p:cNvPicPr>
          <p:nvPr/>
        </p:nvPicPr>
        <p:blipFill>
          <a:blip r:embed="rId10"/>
          <a:srcRect t="14231" b="10333"/>
          <a:stretch>
            <a:fillRect/>
          </a:stretch>
        </p:blipFill>
        <p:spPr>
          <a:xfrm>
            <a:off x="3793490" y="737235"/>
            <a:ext cx="3858260" cy="517334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96" y="4175184"/>
            <a:ext cx="2427604" cy="26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77" y="0"/>
            <a:ext cx="3554042" cy="1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745" y="5192395"/>
            <a:ext cx="3664585" cy="2163445"/>
            <a:chOff x="387" y="8177"/>
            <a:chExt cx="5771" cy="3407"/>
          </a:xfrm>
        </p:grpSpPr>
        <p:grpSp>
          <p:nvGrpSpPr>
            <p:cNvPr id="17" name="组合 4"/>
            <p:cNvGrpSpPr/>
            <p:nvPr/>
          </p:nvGrpSpPr>
          <p:grpSpPr bwMode="auto">
            <a:xfrm>
              <a:off x="387" y="8177"/>
              <a:ext cx="2042" cy="2101"/>
              <a:chOff x="7002523" y="195220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图片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23" y="195220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8594" y="2132527"/>
                <a:ext cx="783713" cy="85513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0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肆</a:t>
                </a:r>
                <a:endParaRPr lang="zh-CN" altLang="en-US" sz="60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2350" y="9308"/>
              <a:ext cx="3808" cy="22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p>
              <a:r>
                <a:rPr lang="zh-CN" altLang="en-US" sz="4400" dirty="0" smtClean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知识归纳</a:t>
              </a:r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  <a:p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2" name="图片 1" descr="C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910330" y="431165"/>
            <a:ext cx="3859530" cy="54279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96" y="4175184"/>
            <a:ext cx="2427604" cy="26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77" y="0"/>
            <a:ext cx="3554042" cy="1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745" y="5192395"/>
            <a:ext cx="3664585" cy="2163445"/>
            <a:chOff x="387" y="8177"/>
            <a:chExt cx="5771" cy="3407"/>
          </a:xfrm>
        </p:grpSpPr>
        <p:grpSp>
          <p:nvGrpSpPr>
            <p:cNvPr id="17" name="组合 4"/>
            <p:cNvGrpSpPr/>
            <p:nvPr/>
          </p:nvGrpSpPr>
          <p:grpSpPr bwMode="auto">
            <a:xfrm>
              <a:off x="387" y="8177"/>
              <a:ext cx="2042" cy="2101"/>
              <a:chOff x="7002523" y="195220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图片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23" y="195220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8594" y="2132527"/>
                <a:ext cx="783713" cy="85513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0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肆</a:t>
                </a:r>
                <a:endParaRPr lang="zh-CN" altLang="en-US" sz="60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2350" y="9308"/>
              <a:ext cx="3808" cy="22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p>
              <a:r>
                <a:rPr lang="zh-CN" altLang="en-US" sz="4400" dirty="0" smtClean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知识归纳</a:t>
              </a:r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  <a:p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12" name="图片 11" descr="B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15565" b="9259"/>
          <a:stretch>
            <a:fillRect/>
          </a:stretch>
        </p:blipFill>
        <p:spPr>
          <a:xfrm>
            <a:off x="3863340" y="806450"/>
            <a:ext cx="3858260" cy="51555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  <a:alpha val="58000"/>
              </a:schemeClr>
            </a:gs>
            <a:gs pos="33000">
              <a:schemeClr val="bg1">
                <a:alpha val="83000"/>
              </a:schemeClr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图片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396" y="4175184"/>
            <a:ext cx="2427604" cy="268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图片 4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477" y="0"/>
            <a:ext cx="3554042" cy="1512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61620" y="335280"/>
            <a:ext cx="3141536" cy="831850"/>
            <a:chOff x="18464" y="533"/>
            <a:chExt cx="6343" cy="1680"/>
          </a:xfrm>
        </p:grpSpPr>
        <p:pic>
          <p:nvPicPr>
            <p:cNvPr id="8" name="图片 7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 cstate="print"/>
            <a:stretch>
              <a:fillRect/>
            </a:stretch>
          </p:blipFill>
          <p:spPr>
            <a:xfrm>
              <a:off x="18464" y="533"/>
              <a:ext cx="1680" cy="1680"/>
            </a:xfrm>
            <a:prstGeom prst="rect">
              <a:avLst/>
            </a:prstGeom>
          </p:spPr>
        </p:pic>
        <p:sp>
          <p:nvSpPr>
            <p:cNvPr id="9" name="文本框 1"/>
            <p:cNvSpPr txBox="1"/>
            <p:nvPr>
              <p:custDataLst>
                <p:tags r:id="rId5"/>
              </p:custDataLst>
            </p:nvPr>
          </p:nvSpPr>
          <p:spPr>
            <a:xfrm>
              <a:off x="20050" y="1083"/>
              <a:ext cx="4757" cy="7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西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安</a:t>
              </a:r>
              <a:r>
                <a:rPr lang="en-US" altLang="zh-CN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 </a:t>
              </a:r>
              <a:r>
                <a:rPr lang="zh-CN" altLang="en-US" dirty="0" smtClean="0">
                  <a:latin typeface="华文隶书" panose="02010800040101010101" charset="-122"/>
                  <a:ea typeface="华文隶书" panose="02010800040101010101" charset="-122"/>
                  <a:cs typeface="华文隶书" panose="02010800040101010101" charset="-122"/>
                </a:rPr>
                <a:t>两 仪 文 化</a:t>
              </a:r>
              <a:endParaRPr lang="zh-CN" altLang="en-US" dirty="0" smtClean="0">
                <a:latin typeface="华文隶书" panose="02010800040101010101" charset="-122"/>
                <a:ea typeface="华文隶书" panose="02010800040101010101" charset="-122"/>
                <a:cs typeface="华文隶书" panose="02010800040101010101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245745" y="5192395"/>
            <a:ext cx="3664585" cy="2163445"/>
            <a:chOff x="387" y="8177"/>
            <a:chExt cx="5771" cy="3407"/>
          </a:xfrm>
        </p:grpSpPr>
        <p:grpSp>
          <p:nvGrpSpPr>
            <p:cNvPr id="17" name="组合 4"/>
            <p:cNvGrpSpPr/>
            <p:nvPr/>
          </p:nvGrpSpPr>
          <p:grpSpPr bwMode="auto">
            <a:xfrm>
              <a:off x="387" y="8177"/>
              <a:ext cx="2042" cy="2101"/>
              <a:chOff x="7002523" y="1952204"/>
              <a:chExt cx="1142286" cy="1124307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" name="图片 2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7" cstate="print">
                <a:lum bright="-6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02523" y="1952204"/>
                <a:ext cx="1142286" cy="11243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文本框 22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7158594" y="2132527"/>
                <a:ext cx="783713" cy="855137"/>
              </a:xfrm>
              <a:prstGeom prst="rect">
                <a:avLst/>
              </a:prstGeom>
              <a:noFill/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p>
                <a:pPr>
                  <a:defRPr/>
                </a:pPr>
                <a:r>
                  <a:rPr lang="zh-CN" altLang="en-US" sz="6000" kern="800" spc="-100" dirty="0" smtClean="0">
                    <a:solidFill>
                      <a:schemeClr val="bg1"/>
                    </a:solidFill>
                    <a:latin typeface="李旭科书法 v1.4" panose="02000603000000000000" charset="-122"/>
                    <a:ea typeface="李旭科书法 v1.4" panose="02000603000000000000" charset="-122"/>
                    <a:cs typeface="+mn-ea"/>
                    <a:sym typeface="+mn-lt"/>
                  </a:rPr>
                  <a:t>肆</a:t>
                </a:r>
                <a:endParaRPr lang="zh-CN" altLang="en-US" sz="6000" kern="800" spc="-100" dirty="0" smtClean="0">
                  <a:solidFill>
                    <a:schemeClr val="bg1"/>
                  </a:solidFill>
                  <a:latin typeface="李旭科书法 v1.4" panose="02000603000000000000" charset="-122"/>
                  <a:ea typeface="李旭科书法 v1.4" panose="02000603000000000000" charset="-122"/>
                  <a:cs typeface="+mn-ea"/>
                  <a:sym typeface="+mn-lt"/>
                </a:endParaRPr>
              </a:p>
            </p:txBody>
          </p:sp>
        </p:grpSp>
        <p:sp>
          <p:nvSpPr>
            <p:cNvPr id="24" name="TextBox 21"/>
            <p:cNvSpPr txBox="1"/>
            <p:nvPr>
              <p:custDataLst>
                <p:tags r:id="rId9"/>
              </p:custDataLst>
            </p:nvPr>
          </p:nvSpPr>
          <p:spPr>
            <a:xfrm>
              <a:off x="2350" y="9308"/>
              <a:ext cx="3808" cy="2276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rtlCol="0">
              <a:spAutoFit/>
            </a:bodyPr>
            <a:p>
              <a:r>
                <a:rPr lang="zh-CN" altLang="en-US" sz="4400" dirty="0" smtClean="0">
                  <a:solidFill>
                    <a:schemeClr val="tx1"/>
                  </a:solidFill>
                  <a:latin typeface="华文楷体" panose="02010600040101010101" charset="-122"/>
                  <a:ea typeface="华文楷体" panose="02010600040101010101" charset="-122"/>
                  <a:cs typeface="+mn-ea"/>
                  <a:sym typeface="+mn-lt"/>
                </a:rPr>
                <a:t>知识归纳</a:t>
              </a:r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  <a:p>
              <a:endParaRPr lang="zh-CN" altLang="en-US" sz="44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  <a:cs typeface="+mn-ea"/>
                <a:sym typeface="+mn-lt"/>
              </a:endParaRPr>
            </a:p>
          </p:txBody>
        </p:sp>
      </p:grpSp>
      <p:pic>
        <p:nvPicPr>
          <p:cNvPr id="11" name="图片 10" descr="A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t="5741" b="3426"/>
          <a:stretch>
            <a:fillRect/>
          </a:stretch>
        </p:blipFill>
        <p:spPr>
          <a:xfrm>
            <a:off x="3735070" y="607695"/>
            <a:ext cx="3911600" cy="54089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 spd="slow" advTm="3000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PA" val="v4.1.3"/>
  <p:tag name="KSO_WM_BEAUTIFY_FLAG" val="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commondata" val="eyJoZGlkIjoiYmI5Yzc4MjRhNGJiMTczZTQyNjkzNTU2OTc0MGEzNjUifQ==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PA" val="v4.1.3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549</Words>
  <Application>WPS 演示</Application>
  <PresentationFormat>宽屏</PresentationFormat>
  <Paragraphs>134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宋体</vt:lpstr>
      <vt:lpstr>Wingdings</vt:lpstr>
      <vt:lpstr>Wingdings</vt:lpstr>
      <vt:lpstr>华文楷体</vt:lpstr>
      <vt:lpstr>Calibri</vt:lpstr>
      <vt:lpstr>楷体</vt:lpstr>
      <vt:lpstr>华文隶书</vt:lpstr>
      <vt:lpstr>李旭科书法 v1.4</vt:lpstr>
      <vt:lpstr>华文新魏</vt:lpstr>
      <vt:lpstr>Wingdings 2</vt:lpstr>
      <vt:lpstr>华文彩云</vt:lpstr>
      <vt:lpstr>等线</vt:lpstr>
      <vt:lpstr>DFMincho-UB</vt:lpstr>
      <vt:lpstr>微软雅黑</vt:lpstr>
      <vt:lpstr>Arial Unicode MS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六好学生</cp:lastModifiedBy>
  <cp:revision>164</cp:revision>
  <dcterms:created xsi:type="dcterms:W3CDTF">2019-06-19T02:08:00Z</dcterms:created>
  <dcterms:modified xsi:type="dcterms:W3CDTF">2023-10-29T14:07:29Z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2052-12.1.0.15712</vt:lpwstr>
  </property>
  <property fmtid="{D5CDD505-2E9C-101B-9397-08002B2CF9AE}" pid="3" name="ICV">
    <vt:lpwstr>4E0B06BBFA09442388BA2F0313AC4B1B_13</vt:lpwstr>
  </property>
</Properties>
</file>